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5640CF-5968-4BA4-8A88-8B3BE5B70CB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F1B357-5E70-4BAF-B58D-6FE2C3CAF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600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ittle-merma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m12.jpg"/>
          <p:cNvPicPr>
            <a:picLocks noChangeAspect="1"/>
          </p:cNvPicPr>
          <p:nvPr/>
        </p:nvPicPr>
        <p:blipFill>
          <a:blip r:embed="rId2"/>
          <a:srcRect b="129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little mermaid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2933700"/>
            <a:ext cx="4800600" cy="3924300"/>
          </a:xfrm>
          <a:prstGeom prst="rect">
            <a:avLst/>
          </a:prstGeom>
        </p:spPr>
      </p:pic>
      <p:sp>
        <p:nvSpPr>
          <p:cNvPr id="10" name="Cloud Callout 9"/>
          <p:cNvSpPr/>
          <p:nvPr/>
        </p:nvSpPr>
        <p:spPr>
          <a:xfrm>
            <a:off x="4267200" y="6248400"/>
            <a:ext cx="1752600" cy="609600"/>
          </a:xfrm>
          <a:prstGeom prst="cloudCallout">
            <a:avLst>
              <a:gd name="adj1" fmla="val 59952"/>
              <a:gd name="adj2" fmla="val -7298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Wow….</a:t>
            </a:r>
            <a:endParaRPr lang="en-US" dirty="0"/>
          </a:p>
        </p:txBody>
      </p:sp>
      <p:pic>
        <p:nvPicPr>
          <p:cNvPr id="5" name="Picture 4" descr="image009.jpg"/>
          <p:cNvPicPr>
            <a:picLocks noChangeAspect="1"/>
          </p:cNvPicPr>
          <p:nvPr/>
        </p:nvPicPr>
        <p:blipFill>
          <a:blip r:embed="rId4"/>
          <a:srcRect b="3851"/>
          <a:stretch>
            <a:fillRect/>
          </a:stretch>
        </p:blipFill>
        <p:spPr>
          <a:xfrm>
            <a:off x="6096000" y="0"/>
            <a:ext cx="3048000" cy="3035271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m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lm15.jpg"/>
          <p:cNvPicPr>
            <a:picLocks noChangeAspect="1"/>
          </p:cNvPicPr>
          <p:nvPr/>
        </p:nvPicPr>
        <p:blipFill>
          <a:blip r:embed="rId3"/>
          <a:srcRect t="53209" r="50325" b="4784"/>
          <a:stretch>
            <a:fillRect/>
          </a:stretch>
        </p:blipFill>
        <p:spPr>
          <a:xfrm>
            <a:off x="6477000" y="0"/>
            <a:ext cx="2667000" cy="24140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8600"/>
            <a:ext cx="2819400" cy="15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love Vanessa, today we will be married. I feel like I’ve known her forever but never noticed her till now.</a:t>
            </a:r>
            <a:endParaRPr lang="en-US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anessa_katemiddleton.JPG"/>
          <p:cNvPicPr>
            <a:picLocks noChangeAspect="1"/>
          </p:cNvPicPr>
          <p:nvPr/>
        </p:nvPicPr>
        <p:blipFill>
          <a:blip r:embed="rId2"/>
          <a:srcRect l="1458" t="3027" r="49688" b="523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lm22.jpg"/>
          <p:cNvPicPr>
            <a:picLocks noChangeAspect="1"/>
          </p:cNvPicPr>
          <p:nvPr/>
        </p:nvPicPr>
        <p:blipFill>
          <a:blip r:embed="rId3"/>
          <a:srcRect t="14444" r="17544" b="14445"/>
          <a:stretch>
            <a:fillRect/>
          </a:stretch>
        </p:blipFill>
        <p:spPr>
          <a:xfrm>
            <a:off x="0" y="0"/>
            <a:ext cx="3581400" cy="2971800"/>
          </a:xfrm>
          <a:prstGeom prst="rect">
            <a:avLst/>
          </a:prstGeom>
        </p:spPr>
      </p:pic>
      <p:pic>
        <p:nvPicPr>
          <p:cNvPr id="8" name="Picture 7" descr="necklace.bmp"/>
          <p:cNvPicPr>
            <a:picLocks noChangeAspect="1"/>
          </p:cNvPicPr>
          <p:nvPr/>
        </p:nvPicPr>
        <p:blipFill>
          <a:blip r:embed="rId4"/>
          <a:srcRect l="35824" t="28889" r="29986" b="38889"/>
          <a:stretch>
            <a:fillRect/>
          </a:stretch>
        </p:blipFill>
        <p:spPr>
          <a:xfrm>
            <a:off x="0" y="4419600"/>
            <a:ext cx="3124200" cy="2209800"/>
          </a:xfrm>
          <a:prstGeom prst="rect">
            <a:avLst/>
          </a:prstGeom>
        </p:spPr>
      </p:pic>
      <p:pic>
        <p:nvPicPr>
          <p:cNvPr id="9" name="Picture 8" descr="lm2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551" y="4419600"/>
            <a:ext cx="3184849" cy="24384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m24.jpg"/>
          <p:cNvPicPr>
            <a:picLocks noChangeAspect="1"/>
          </p:cNvPicPr>
          <p:nvPr/>
        </p:nvPicPr>
        <p:blipFill>
          <a:blip r:embed="rId2"/>
          <a:srcRect b="241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image021.jpg"/>
          <p:cNvPicPr>
            <a:picLocks noChangeAspect="1"/>
          </p:cNvPicPr>
          <p:nvPr/>
        </p:nvPicPr>
        <p:blipFill>
          <a:blip r:embed="rId3"/>
          <a:srcRect r="7500"/>
          <a:stretch>
            <a:fillRect/>
          </a:stretch>
        </p:blipFill>
        <p:spPr>
          <a:xfrm>
            <a:off x="0" y="0"/>
            <a:ext cx="2819400" cy="24384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m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1828800" y="4648200"/>
            <a:ext cx="1905000" cy="990600"/>
          </a:xfrm>
          <a:prstGeom prst="cloudCallout">
            <a:avLst>
              <a:gd name="adj1" fmla="val 57167"/>
              <a:gd name="adj2" fmla="val -785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Oh dang…</a:t>
            </a:r>
            <a:endParaRPr lang="en-US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m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48200" cy="4038124"/>
          </a:xfrm>
          <a:prstGeom prst="rect">
            <a:avLst/>
          </a:prstGeom>
        </p:spPr>
      </p:pic>
      <p:pic>
        <p:nvPicPr>
          <p:cNvPr id="3" name="Picture 2" descr="lm27.jpg"/>
          <p:cNvPicPr>
            <a:picLocks noChangeAspect="1"/>
          </p:cNvPicPr>
          <p:nvPr/>
        </p:nvPicPr>
        <p:blipFill>
          <a:blip r:embed="rId3"/>
          <a:srcRect l="24400"/>
          <a:stretch>
            <a:fillRect/>
          </a:stretch>
        </p:blipFill>
        <p:spPr>
          <a:xfrm>
            <a:off x="4343400" y="3302000"/>
            <a:ext cx="4800600" cy="3556000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4724400" y="914400"/>
            <a:ext cx="2514600" cy="1066800"/>
          </a:xfrm>
          <a:prstGeom prst="cloudCallout">
            <a:avLst>
              <a:gd name="adj1" fmla="val -57197"/>
              <a:gd name="adj2" fmla="val -45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love her!</a:t>
            </a:r>
            <a:endParaRPr lang="en-US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1900" y="2967335"/>
            <a:ext cx="65228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End!!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entury" pitchFamily="18" charset="0"/>
              </a:rPr>
              <a:t>From </a:t>
            </a:r>
            <a:r>
              <a:rPr lang="en-US" sz="3600" dirty="0">
                <a:latin typeface="Century" pitchFamily="18" charset="0"/>
              </a:rPr>
              <a:t>P</a:t>
            </a:r>
            <a:r>
              <a:rPr lang="en-US" sz="3600" dirty="0" smtClean="0">
                <a:latin typeface="Century" pitchFamily="18" charset="0"/>
              </a:rPr>
              <a:t>rince Eric’s point of view</a:t>
            </a:r>
            <a:endParaRPr lang="en-US" sz="3600" dirty="0">
              <a:latin typeface="Century" pitchFamily="18" charset="0"/>
            </a:endParaRPr>
          </a:p>
        </p:txBody>
      </p:sp>
      <p:pic>
        <p:nvPicPr>
          <p:cNvPr id="4" name="Picture 3" descr="lm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19" y="2286000"/>
            <a:ext cx="6252681" cy="3709924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5715000" y="2133600"/>
            <a:ext cx="2209800" cy="1450848"/>
          </a:xfrm>
          <a:prstGeom prst="wedgeEllipseCallout">
            <a:avLst>
              <a:gd name="adj1" fmla="val -52948"/>
              <a:gd name="adj2" fmla="val 502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Century" pitchFamily="18" charset="0"/>
              </a:rPr>
              <a:t>I am Prince Eric!! Nice to meet you!</a:t>
            </a:r>
            <a:endParaRPr lang="en-US" sz="2000" dirty="0">
              <a:latin typeface="Century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m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>
          <a:xfrm>
            <a:off x="304800" y="381000"/>
            <a:ext cx="4572000" cy="7620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entury" pitchFamily="18" charset="0"/>
              </a:rPr>
              <a:t>While Prince Eric was traveling, little did he know that he was being followed….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3276600" y="5257800"/>
            <a:ext cx="1371600" cy="685800"/>
          </a:xfrm>
          <a:prstGeom prst="cloudCallout">
            <a:avLst>
              <a:gd name="adj1" fmla="val -46885"/>
              <a:gd name="adj2" fmla="val -68843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entury" pitchFamily="18" charset="0"/>
              </a:rPr>
              <a:t>Here I come!</a:t>
            </a:r>
            <a:endParaRPr lang="en-US" dirty="0">
              <a:latin typeface="Century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m4.jpg"/>
          <p:cNvPicPr>
            <a:picLocks noChangeAspect="1"/>
          </p:cNvPicPr>
          <p:nvPr/>
        </p:nvPicPr>
        <p:blipFill>
          <a:blip r:embed="rId2"/>
          <a:srcRect l="2353" t="3137" r="3529" b="2745"/>
          <a:stretch>
            <a:fillRect/>
          </a:stretch>
        </p:blipFill>
        <p:spPr>
          <a:xfrm>
            <a:off x="-25400" y="0"/>
            <a:ext cx="9169400" cy="6877050"/>
          </a:xfrm>
          <a:prstGeom prst="rect">
            <a:avLst/>
          </a:prstGeom>
        </p:spPr>
      </p:pic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rcRect r="56250" b="43750"/>
          <a:stretch>
            <a:fillRect/>
          </a:stretch>
        </p:blipFill>
        <p:spPr>
          <a:xfrm>
            <a:off x="0" y="3886200"/>
            <a:ext cx="1905000" cy="2057400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6248400" y="1371600"/>
            <a:ext cx="1828800" cy="1524000"/>
          </a:xfrm>
          <a:prstGeom prst="wedgeRoundRectCallout">
            <a:avLst>
              <a:gd name="adj1" fmla="val -74865"/>
              <a:gd name="adj2" fmla="val 2475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entury" pitchFamily="18" charset="0"/>
              </a:rPr>
              <a:t>What a great night! This is fun!</a:t>
            </a:r>
            <a:endParaRPr lang="en-US" dirty="0">
              <a:latin typeface="Century" pitchFamily="18" charset="0"/>
            </a:endParaRPr>
          </a:p>
        </p:txBody>
      </p:sp>
      <p:sp>
        <p:nvSpPr>
          <p:cNvPr id="6" name="Cloud Callout 5"/>
          <p:cNvSpPr/>
          <p:nvPr/>
        </p:nvSpPr>
        <p:spPr>
          <a:xfrm>
            <a:off x="838200" y="2133600"/>
            <a:ext cx="1828800" cy="1828800"/>
          </a:xfrm>
          <a:prstGeom prst="cloudCallout">
            <a:avLst>
              <a:gd name="adj1" fmla="val -32144"/>
              <a:gd name="adj2" fmla="val 6432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entury" pitchFamily="18" charset="0"/>
              </a:rPr>
              <a:t>I hope he doesn’t see me…</a:t>
            </a:r>
            <a:endParaRPr lang="en-US" dirty="0">
              <a:latin typeface="Century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mY7AQgZPAis/TVTFjQ6ABiI/AAAAAAAAAoE/k2IW6LOT4vU/s1600/GD4741919%2540Hurricane-storm-cloud-54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4" y="0"/>
            <a:ext cx="9142046" cy="6858000"/>
          </a:xfrm>
          <a:prstGeom prst="rect">
            <a:avLst/>
          </a:prstGeom>
          <a:noFill/>
        </p:spPr>
      </p:pic>
      <p:pic>
        <p:nvPicPr>
          <p:cNvPr id="9" name="Picture 8" descr="untitled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135" t="18919" r="33784" b="18018"/>
          <a:stretch>
            <a:fillRect/>
          </a:stretch>
        </p:blipFill>
        <p:spPr>
          <a:xfrm>
            <a:off x="-1143000" y="5638800"/>
            <a:ext cx="951411" cy="1447800"/>
          </a:xfrm>
          <a:prstGeom prst="rect">
            <a:avLst/>
          </a:prstGeom>
        </p:spPr>
      </p:pic>
      <p:pic>
        <p:nvPicPr>
          <p:cNvPr id="10" name="Picture 9" descr="ship.bmp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436"/>
          <a:stretch>
            <a:fillRect/>
          </a:stretch>
        </p:blipFill>
        <p:spPr>
          <a:xfrm rot="21105832">
            <a:off x="-3761512" y="1439919"/>
            <a:ext cx="3431263" cy="4857750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28 0.00741 C 0.24201 -0.0456 0.3191 -0.09815 0.37396 -0.09028 C 0.42882 -0.08241 0.43212 0.05694 0.49514 0.05486 C 0.55816 0.05278 0.67726 -0.10023 0.75243 -0.10301 C 0.8276 -0.10556 0.88333 0.03495 0.9467 0.03889 C 1.01007 0.04306 1.08281 -0.08287 1.13229 -0.0787 C 1.18177 -0.07431 1.20087 0.06528 1.24375 0.06482 C 1.28663 0.06458 1.35885 -0.05185 1.38958 -0.08032 C 1.42031 -0.10856 1.42413 -0.10694 1.42812 -0.10532 " pathEditMode="relative" rAng="0" ptsTypes="aaaaaaa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046 C 0.01528 0.00139 0.03021 0.00139 0.04462 0.00578 C 0.06302 0.0037 0.07049 0.00023 0.08681 -0.00278 C 0.09462 -0.00926 0.10226 -0.01574 0.11025 -0.02176 C 0.11111 -0.02361 0.11111 -0.0257 0.11233 -0.02709 C 0.11389 -0.02871 0.11754 -0.02871 0.11875 -0.03033 C 0.12118 -0.03357 0.1217 -0.03727 0.12292 -0.04051 C 0.12361 -0.04259 0.1257 -0.04422 0.12726 -0.04584 C 0.12726 -0.0463 0.13039 -0.05695 0.13143 -0.05787 C 0.13507 -0.06158 0.14375 -0.06528 0.14844 -0.06806 C 0.15278 -0.07107 0.15625 -0.07616 0.16111 -0.07847 C 0.16285 -0.07963 0.16545 -0.0794 0.16754 -0.08009 C 0.1698 -0.08102 0.17188 -0.08241 0.17396 -0.08357 C 0.29289 -0.08125 0.23768 -0.09699 0.27136 -0.06806 C 0.27379 -0.0625 0.275 -0.0588 0.27986 -0.0544 C 0.28247 -0.04792 0.28455 -0.0463 0.29254 -0.04422 C 0.29948 -0.03843 0.30695 -0.03472 0.31598 -0.03195 C 0.33872 -0.03264 0.36146 -0.03218 0.38386 -0.03403 C 0.38594 -0.03403 0.38646 -0.03634 0.3882 -0.03727 C 0.39011 -0.0382 0.39236 -0.0382 0.39445 -0.03889 C 0.40139 -0.04259 0.4099 -0.04884 0.41789 -0.05093 C 0.42483 -0.05672 0.4323 -0.06088 0.43907 -0.06644 C 0.44566 -0.08334 0.4349 -0.05972 0.44757 -0.075 C 0.44914 -0.07685 0.44861 -0.07986 0.44966 -0.08195 C 0.45313 -0.08843 0.454 -0.08611 0.46025 -0.09028 C 0.46407 -0.09306 0.47101 -0.09884 0.47101 -0.09861 C 0.49775 -0.09699 0.52136 -0.09445 0.5474 -0.09213 C 0.55938 -0.08982 0.56615 -0.08426 0.57691 -0.08009 C 0.5842 -0.07431 0.59115 -0.07176 0.60035 -0.06806 C 0.60868 -0.06111 0.62049 -0.05857 0.62795 -0.05093 C 0.63473 -0.04445 0.63889 -0.03959 0.64705 -0.03403 C 0.64861 -0.03287 0.64948 -0.03079 0.65122 -0.03033 C 0.66007 -0.02801 0.6698 -0.02847 0.67882 -0.02709 C 0.70643 -0.02778 0.7382 -0.01875 0.76164 -0.03033 C 0.77605 -0.0375 0.75382 -0.03079 0.77223 -0.03565 C 0.7757 -0.04422 0.78629 -0.04954 0.79566 -0.0544 C 0.79792 -0.06019 0.80052 -0.06389 0.80625 -0.06806 C 0.81111 -0.08033 0.80782 -0.0757 0.81476 -0.08357 C 0.82014 -0.09746 0.82014 -0.10903 0.83993 -0.11435 C 0.8467 -0.11968 0.85677 -0.12222 0.86545 -0.12477 C 0.91302 -0.12199 0.88664 -0.12454 0.91216 -0.11783 C 0.92344 -0.1088 0.92448 -0.10486 0.93334 -0.09398 C 0.93438 -0.09236 0.93646 -0.09167 0.93768 -0.09028 C 0.93924 -0.08866 0.94045 -0.08681 0.94184 -0.08519 C 0.94254 -0.08148 0.94358 -0.07269 0.94618 -0.06806 C 0.9573 -0.04954 0.99358 -0.04884 1.01407 -0.04584 C 1.05174 -0.04746 1.04931 -0.04375 1.07118 -0.05625 C 1.07205 -0.05787 1.07257 -0.05972 1.07361 -0.06111 C 1.07466 -0.06273 1.07691 -0.0632 1.07778 -0.06482 C 1.07952 -0.06783 1.08177 -0.075 1.08177 -0.07477 C 1.08212 -0.07662 1.08368 -0.0882 1.08629 -0.09213 C 1.09132 -0.09908 1.10035 -0.10486 1.1073 -0.11111 C 1.11025 -0.11806 1.11372 -0.11898 1.12223 -0.1213 C 1.13039 -0.12778 1.13594 -0.12639 1.14792 -0.12639 " pathEditMode="relative" rAng="0" ptsTypes="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m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039"/>
            <a:ext cx="9144000" cy="6869039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ince-eric.jpg"/>
          <p:cNvPicPr>
            <a:picLocks noChangeAspect="1"/>
          </p:cNvPicPr>
          <p:nvPr/>
        </p:nvPicPr>
        <p:blipFill>
          <a:blip r:embed="rId2"/>
          <a:srcRect l="6667"/>
          <a:stretch>
            <a:fillRect/>
          </a:stretch>
        </p:blipFill>
        <p:spPr>
          <a:xfrm>
            <a:off x="0" y="0"/>
            <a:ext cx="9144000" cy="6870602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6019800" y="4724400"/>
            <a:ext cx="3124200" cy="1905000"/>
          </a:xfrm>
          <a:prstGeom prst="cloudCallout">
            <a:avLst>
              <a:gd name="adj1" fmla="val -64736"/>
              <a:gd name="adj2" fmla="val -8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still cant get whoever saved me out of my mind…. It was some girl. Still not sure though…</a:t>
            </a:r>
            <a:endParaRPr lang="en-US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m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0"/>
            <a:ext cx="4419600" cy="6858000"/>
          </a:xfrm>
          <a:prstGeom prst="rect">
            <a:avLst/>
          </a:prstGeom>
        </p:spPr>
      </p:pic>
      <p:pic>
        <p:nvPicPr>
          <p:cNvPr id="3" name="Picture 2" descr="lm8.jpg"/>
          <p:cNvPicPr>
            <a:picLocks noChangeAspect="1"/>
          </p:cNvPicPr>
          <p:nvPr/>
        </p:nvPicPr>
        <p:blipFill>
          <a:blip r:embed="rId3"/>
          <a:srcRect l="18750" r="14583" b="3333"/>
          <a:stretch>
            <a:fillRect/>
          </a:stretch>
        </p:blipFill>
        <p:spPr>
          <a:xfrm>
            <a:off x="0" y="0"/>
            <a:ext cx="4876800" cy="6858000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0" y="1905000"/>
            <a:ext cx="1447800" cy="1371600"/>
          </a:xfrm>
          <a:prstGeom prst="wedgeRoundRectCallout">
            <a:avLst>
              <a:gd name="adj1" fmla="val 56586"/>
              <a:gd name="adj2" fmla="val 6465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 is that on the beach up there!?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6172200" y="4495800"/>
            <a:ext cx="1676400" cy="990600"/>
          </a:xfrm>
          <a:prstGeom prst="wedgeRectCallout">
            <a:avLst>
              <a:gd name="adj1" fmla="val -36669"/>
              <a:gd name="adj2" fmla="val -10276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Hi! My name is Eric! What’s yours?</a:t>
            </a:r>
            <a:endParaRPr lang="en-US" dirty="0"/>
          </a:p>
        </p:txBody>
      </p:sp>
      <p:sp>
        <p:nvSpPr>
          <p:cNvPr id="6" name="Cloud Callout 5"/>
          <p:cNvSpPr/>
          <p:nvPr/>
        </p:nvSpPr>
        <p:spPr>
          <a:xfrm>
            <a:off x="4876800" y="0"/>
            <a:ext cx="1752600" cy="1143000"/>
          </a:xfrm>
          <a:prstGeom prst="cloudCallout">
            <a:avLst>
              <a:gd name="adj1" fmla="val -9894"/>
              <a:gd name="adj2" fmla="val 71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Ohh. I guess she cant talk..</a:t>
            </a:r>
            <a:endParaRPr lang="en-US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m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20194" cy="6858000"/>
          </a:xfrm>
          <a:prstGeom prst="rect">
            <a:avLst/>
          </a:prstGeom>
        </p:spPr>
      </p:pic>
      <p:pic>
        <p:nvPicPr>
          <p:cNvPr id="4" name="Picture 3" descr="lm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0"/>
            <a:ext cx="4343400" cy="3209925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>
          <a:xfrm>
            <a:off x="228600" y="0"/>
            <a:ext cx="3352800" cy="2057400"/>
          </a:xfrm>
          <a:prstGeom prst="cloudCallout">
            <a:avLst>
              <a:gd name="adj1" fmla="val 70779"/>
              <a:gd name="adj2" fmla="val 5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After spending the afternoon together, I realize I like this girl a lot!!</a:t>
            </a:r>
            <a:endParaRPr lang="en-US" dirty="0"/>
          </a:p>
        </p:txBody>
      </p:sp>
      <p:pic>
        <p:nvPicPr>
          <p:cNvPr id="9" name="Picture 8" descr="lm14.jpg"/>
          <p:cNvPicPr>
            <a:picLocks noChangeAspect="1"/>
          </p:cNvPicPr>
          <p:nvPr/>
        </p:nvPicPr>
        <p:blipFill>
          <a:blip r:embed="rId4"/>
          <a:srcRect t="10667" b="9333"/>
          <a:stretch>
            <a:fillRect/>
          </a:stretch>
        </p:blipFill>
        <p:spPr>
          <a:xfrm>
            <a:off x="4800600" y="3200400"/>
            <a:ext cx="4343400" cy="36576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390</TotalTime>
  <Words>152</Words>
  <Application>Microsoft Office PowerPoint</Application>
  <PresentationFormat>On-screen Show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43</cp:revision>
  <dcterms:created xsi:type="dcterms:W3CDTF">2011-05-13T14:05:40Z</dcterms:created>
  <dcterms:modified xsi:type="dcterms:W3CDTF">2011-05-23T15:40:12Z</dcterms:modified>
</cp:coreProperties>
</file>